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D73889-F167-4479-B8BE-96E187D9DE7E}">
  <a:tblStyle styleId="{DFD73889-F167-4479-B8BE-96E187D9DE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{DFD73889-F167-4479-B8BE-96E187D9DE7E}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